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E16F-9C20-44A2-9B19-C70DE7C43D9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EA19-C60B-497D-AB13-4F671E9D5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0312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Магија је у рукама наставника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3205425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Cyrl-RS" b="1" dirty="0" smtClean="0"/>
              <a:t>Назив пројекта</a:t>
            </a:r>
            <a:r>
              <a:rPr lang="sr-Cyrl-RS" dirty="0" smtClean="0"/>
              <a:t>: ТВ дневник Устаничке телевизије из 1807. године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b="1" dirty="0" smtClean="0"/>
              <a:t>Реализатор: </a:t>
            </a:r>
            <a:r>
              <a:rPr lang="sr-Cyrl-RS" dirty="0" smtClean="0"/>
              <a:t>Одељење 3-9 Пете београдске гимназије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b="1" dirty="0" smtClean="0"/>
              <a:t>Предмет: </a:t>
            </a:r>
            <a:r>
              <a:rPr lang="sr-Cyrl-RS" dirty="0" smtClean="0"/>
              <a:t>Историја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b="1" dirty="0" smtClean="0"/>
              <a:t>Предметни наставник: </a:t>
            </a:r>
            <a:r>
              <a:rPr lang="sr-Cyrl-RS" dirty="0" smtClean="0"/>
              <a:t>Марко Пиштало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Београд, мај 2020.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2" y="370265"/>
            <a:ext cx="2065338" cy="12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79" y="105700"/>
            <a:ext cx="2004635" cy="20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3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Опис пројекта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6656784" cy="3744416"/>
          </a:xfrm>
        </p:spPr>
        <p:txBody>
          <a:bodyPr>
            <a:normAutofit fontScale="92500"/>
          </a:bodyPr>
          <a:lstStyle/>
          <a:p>
            <a:pPr algn="just"/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Пројекат је замишљен тако да ученици под менторством предметног наставника осмисле једну информативну емисију савременог телевизијског формата која би се бавила информативом,  пребацујући принципе рада на  којима је заснована у време устаничке Србије, тачније у 1807. годину.</a:t>
            </a:r>
          </a:p>
          <a:p>
            <a:pPr algn="just"/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је подразумевало: Смишљање назива телевизије, назива емисије, формат емисије, уређивачку политику, избор догађаја који ће бити представљни гледаоцима, фигуру водитеља, ратних репортера, специјалних дописника, аналитичара, дизајн логотипа и осталих графичких елемената телевизије, новинара који пишу пишу вести – речју, свега онога што ученици могу да виде у информативним емисијама чији су савременици.</a:t>
            </a:r>
          </a:p>
          <a:p>
            <a:pPr algn="just"/>
            <a:endParaRPr lang="sr-Cyrl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Због ванредних услова у којима се настава одвијала комплетан пројекат реалаизован је без икавог физичког контакта између реализатора. Ово је компетенцију комуникације и колаборације учинило нарочито захтевном.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1" y="370265"/>
            <a:ext cx="2465133" cy="15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Реализатори пројекта: улоге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560840" cy="48965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Будући да је сврха пројектне наставе мултидисциплинарост и јачање разних компетенција, улоге су ученицима додељене у складу са њиховим афинитетима и потенцијалним професионалним странама у будућности(бимајући у виду узраст ученика и приближавање тренутка одабира факултета). </a:t>
            </a:r>
          </a:p>
          <a:p>
            <a:pPr algn="just">
              <a:lnSpc>
                <a:spcPct val="150000"/>
              </a:lnSpc>
            </a:pPr>
            <a:endParaRPr lang="sr-Cyrl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Примера ради, ученица која игра улогу водитељке, 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 Купрешанин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 године покушаће да упише Факултет драмских уметности и рад на пројекту, поред учења историје омогућио јој је усавршавање управо из ове области. Исти случај је са учеником 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Андријом Томићем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који се нашао у улози ратног репортера и Карађорђа. Ученица 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Ксенија Радојевић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која је дизајнирала логотип измишљене телевизије увелико се спрема за упис престижне иностране школе која се бави дизајном, „аналитичар“ 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Милош Николић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планира да упише политиколошки смер на ФПН, ученица 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Матеја Савић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новинарство на истом факултету и сл.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8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Cyrl-RS" dirty="0" smtClean="0"/>
              <a:t>Компетенције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Компетенције за целоживотно учење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Комуникација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Рад са подацима и информацијама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Дигитална компетенција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Решавање проблема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Сарадња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Одговорно учешће у грађанском друштву 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Естетичка компетенција 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Предузимљивост и орјентација ка предузетништву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2890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0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340352" cy="792089"/>
          </a:xfrm>
        </p:spPr>
        <p:txBody>
          <a:bodyPr/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6085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Наставник: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предлаже тему, формулише опште образовне и пројектне циљеве, помаже у постављању и прецизирњу проблема , додељује улоге ученицима према њиховим интересовањима и афинитетима, ишчитава текстове, указује на недостатке и мере отклањања истих , координира рад ученика,  организује презетновање путем постављања коначног производа (видеа) на јутјуб.</a:t>
            </a:r>
          </a:p>
          <a:p>
            <a:pPr algn="just">
              <a:lnSpc>
                <a:spcPct val="150000"/>
              </a:lnSpc>
            </a:pPr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Ученици: </a:t>
            </a:r>
            <a:r>
              <a:rPr lang="sr-Cyrl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бирају тему, врсту ТВ формата, логотип телевизије, уређивачку политику, дизајнирају логотип и остале графичке елементе, пишу вести, извештавају, укључују се у програм у улози специјалних дописника или ратних репортера,презентују вести, дају своје стручно мишљење из позиције аналитичара и експерата за међународне односе, праве аудио и видео записе, обједињују те на крају шаљу учениницима задуженим за едитовање видеа и прављење финалоног производа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5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Исходи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По реализовано пројекту ученик ће бити у стању да :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Сагледа догађаје из 1807. године у контексту дешавања Српске револуције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Сагледа однос између догађаја на међународном плану и догађаја у устаничкој Србији 1807.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Одреди хронологију догађаја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Увиди које су историјске личности имали највећи утицај на догађаје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Догађаје повеже са просторима на којима су се одиграли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Одреди географски оквир догађања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Схвати улогу дипломатије и важност међународне подршке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Схвати начин на који модерни аналитичари посматрају савремене догађаје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Увиди каква су  знања савременика о неком догађају, а каква су знања научника који исти догађај посматрају са  временског одстојања и уз могућност консултовања разних извора</a:t>
            </a:r>
          </a:p>
          <a:p>
            <a:pPr>
              <a:lnSpc>
                <a:spcPct val="160000"/>
              </a:lnSpc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Увиди да начин извештавања медија о истом догађају може бити разнолик</a:t>
            </a:r>
          </a:p>
          <a:p>
            <a:pPr marL="0" indent="0">
              <a:buNone/>
            </a:pP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Коришћени алати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sr-Cyrl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комуникацију</a:t>
            </a:r>
          </a:p>
          <a:p>
            <a:pPr>
              <a:lnSpc>
                <a:spcPct val="160000"/>
              </a:lnSpc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Edmodo“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(за размену  материјала који се тичу самог градива)</a:t>
            </a:r>
          </a:p>
          <a:p>
            <a:pPr>
              <a:lnSpc>
                <a:spcPct val="160000"/>
              </a:lnSpc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Апликација „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“ (за слање видеа и гласовних порука које са касније уграђиване у  финални производ, за размену идеја, договор сваке врсте)</a:t>
            </a:r>
          </a:p>
          <a:p>
            <a:pPr>
              <a:lnSpc>
                <a:spcPct val="160000"/>
              </a:lnSpc>
            </a:pPr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Електронска пошта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(за слање новинарских текстова на основу којих су касније рађени прилози)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We Transfer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за слање коначног производа пошто је заузимао 1.2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sr-Cyrl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снимање слике и звука</a:t>
            </a:r>
          </a:p>
          <a:p>
            <a:pPr>
              <a:lnSpc>
                <a:spcPct val="160000"/>
              </a:lnSpc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Камере и диктафони на мобилним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уређајима</a:t>
            </a:r>
            <a:endParaRPr lang="sr-Cyrl-R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sr-Cyrl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 дизајн логотипа телевизије и осталих графичких елемената</a:t>
            </a:r>
          </a:p>
          <a:p>
            <a:pPr>
              <a:lnSpc>
                <a:spcPct val="160000"/>
              </a:lnSpc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Фотошоп,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Storyblocks</a:t>
            </a:r>
            <a:endParaRPr lang="sr-Cyrl-R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едитовање видеа</a:t>
            </a:r>
          </a:p>
          <a:p>
            <a:pPr>
              <a:lnSpc>
                <a:spcPct val="160000"/>
              </a:lnSpc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Апликације 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Xrecorder;  Inshot – Video Editor &amp; Video Maker;  Kinemaster – Video Editor, Video 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Maker; SONY Vegas, Wallpaper Engline (</a:t>
            </a:r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за активне позадине)</a:t>
            </a:r>
            <a:endParaRPr lang="sr-Cyrl-R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Активности ученика на конкретном примеру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99" y="1090999"/>
            <a:ext cx="8229600" cy="51463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1" cy="40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58" y="5196823"/>
            <a:ext cx="764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1400" dirty="0" smtClean="0"/>
              <a:t>Аутор вести: Матеја Савић</a:t>
            </a:r>
          </a:p>
          <a:p>
            <a:pPr marL="285750" indent="-285750">
              <a:buFontTx/>
              <a:buChar char="-"/>
            </a:pPr>
            <a:r>
              <a:rPr lang="sr-Cyrl-RS" sz="1400" dirty="0" smtClean="0"/>
              <a:t>У улози дописника и презентера вести : Владимир Ђурђевић</a:t>
            </a:r>
          </a:p>
          <a:p>
            <a:pPr marL="285750" indent="-285750">
              <a:buFontTx/>
              <a:buChar char="-"/>
            </a:pPr>
            <a:r>
              <a:rPr lang="sr-Cyrl-RS" sz="1400" dirty="0" smtClean="0"/>
              <a:t>Аналитичар догађаја : Милош Николић</a:t>
            </a:r>
          </a:p>
          <a:p>
            <a:pPr marL="285750" indent="-285750">
              <a:buFontTx/>
              <a:buChar char="-"/>
            </a:pPr>
            <a:r>
              <a:rPr lang="sr-Cyrl-RS" sz="1400" dirty="0" smtClean="0"/>
              <a:t>Комплетна техничка подршка: Милош Радивојевић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318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748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Опис пројекта</vt:lpstr>
      <vt:lpstr>Реализатори пројекта: улоге</vt:lpstr>
      <vt:lpstr>Компетенције</vt:lpstr>
      <vt:lpstr>Активности</vt:lpstr>
      <vt:lpstr>Исходи</vt:lpstr>
      <vt:lpstr>Коришћени алати</vt:lpstr>
      <vt:lpstr>Активности ученика на конкретном примеру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18</cp:revision>
  <dcterms:created xsi:type="dcterms:W3CDTF">2020-05-28T08:56:30Z</dcterms:created>
  <dcterms:modified xsi:type="dcterms:W3CDTF">2020-05-28T14:25:53Z</dcterms:modified>
</cp:coreProperties>
</file>